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Девушки, на трактор!»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исследовательский реферат)</a:t>
            </a:r>
            <a: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номинация конкурса: «Героический подвиг тружеников тыла».</a:t>
            </a:r>
            <a:br>
              <a:rPr lang="ru-RU" sz="2700" b="1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7016824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/>
              <a:t>                                                                       </a:t>
            </a:r>
          </a:p>
          <a:p>
            <a:endParaRPr lang="ru-RU" sz="12800" b="1" dirty="0"/>
          </a:p>
          <a:p>
            <a:pPr algn="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Гавриленко Татьяна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ученица 10»Б» класса, </a:t>
            </a:r>
          </a:p>
          <a:p>
            <a:pPr algn="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Абанской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СОШ №3,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: Калякина Н.В.,</a:t>
            </a:r>
          </a:p>
          <a:p>
            <a:pPr algn="r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учитель истории и обществознания,</a:t>
            </a:r>
          </a:p>
          <a:p>
            <a:pPr algn="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Абанской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СОШ №3,п.Абан.                                                             </a:t>
            </a:r>
          </a:p>
          <a:p>
            <a:pPr algn="r"/>
            <a:r>
              <a:rPr lang="ru-RU" sz="6400" dirty="0" smtClean="0"/>
              <a:t>                                                                                             </a:t>
            </a:r>
          </a:p>
          <a:p>
            <a:pPr algn="r"/>
            <a:endParaRPr lang="ru-RU" sz="6400" dirty="0" smtClean="0"/>
          </a:p>
          <a:p>
            <a:pPr algn="r"/>
            <a:endParaRPr lang="ru-RU" sz="6400" dirty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5500" dirty="0" smtClean="0"/>
          </a:p>
          <a:p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27401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Цель: Установить имена девушек в Абанском районе, откликнувшихся на призыв: «девушки, на трактор!»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Задачи:</a:t>
            </a:r>
          </a:p>
          <a:p>
            <a:pPr lvl="0"/>
            <a:r>
              <a:rPr lang="ru-RU" sz="2000" dirty="0"/>
              <a:t>определить  причины выбора и  самоотверженного труда девушек, откликнувшихся на призыв: «девушки, на  трактор!».</a:t>
            </a:r>
          </a:p>
          <a:p>
            <a:pPr lvl="0"/>
            <a:r>
              <a:rPr lang="ru-RU" sz="2000" dirty="0"/>
              <a:t> Представить условия труда и найти примеры трудового подвига девушек -трактористок</a:t>
            </a:r>
          </a:p>
          <a:p>
            <a:pPr lvl="0"/>
            <a:r>
              <a:rPr lang="ru-RU" sz="2000" dirty="0"/>
              <a:t>Найти подтверждение об использовании «березового топлива» для тракторов </a:t>
            </a:r>
          </a:p>
          <a:p>
            <a:r>
              <a:rPr lang="ru-RU" sz="2000" b="1" dirty="0"/>
              <a:t>Объект </a:t>
            </a:r>
            <a:r>
              <a:rPr lang="ru-RU" sz="2000" dirty="0"/>
              <a:t>исследования: Условия труда в годы </a:t>
            </a:r>
            <a:r>
              <a:rPr lang="ru-RU" sz="2000" dirty="0" smtClean="0"/>
              <a:t>войны</a:t>
            </a:r>
          </a:p>
          <a:p>
            <a:r>
              <a:rPr lang="ru-RU" sz="2000" dirty="0" smtClean="0"/>
              <a:t> </a:t>
            </a:r>
            <a:r>
              <a:rPr lang="ru-RU" sz="2000" b="1" dirty="0"/>
              <a:t>Предмет</a:t>
            </a:r>
            <a:r>
              <a:rPr lang="ru-RU" sz="2000" dirty="0"/>
              <a:t> исследования: судьбы девушек трактористок Абанского района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Методы</a:t>
            </a:r>
            <a:r>
              <a:rPr lang="ru-RU" sz="2000" dirty="0" smtClean="0"/>
              <a:t> </a:t>
            </a:r>
            <a:r>
              <a:rPr lang="ru-RU" sz="2000" dirty="0"/>
              <a:t>исследования: анализ архивных документов и краеведческой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5614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Источники исследования: архивные документы, краеведческая литература, воспоминания старожилов</a:t>
            </a:r>
            <a:r>
              <a:rPr lang="ru-RU" sz="2400" dirty="0" smtClean="0"/>
              <a:t>, записанные </a:t>
            </a:r>
            <a:r>
              <a:rPr lang="ru-RU" sz="2400" dirty="0"/>
              <a:t>ранее </a:t>
            </a:r>
            <a:r>
              <a:rPr lang="ru-RU" sz="2400" dirty="0" err="1"/>
              <a:t>абанскими</a:t>
            </a:r>
            <a:r>
              <a:rPr lang="ru-RU" sz="2400" dirty="0"/>
              <a:t> </a:t>
            </a:r>
            <a:r>
              <a:rPr lang="ru-RU" sz="2400" dirty="0" smtClean="0"/>
              <a:t>краеведами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29844" cy="27363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Фото из архива Бельской В,З .Трактор «СТЗ» на полях на полях колхоза «Начало»( </a:t>
            </a:r>
            <a:r>
              <a:rPr lang="ru-RU" err="1"/>
              <a:t>д</a:t>
            </a:r>
            <a:r>
              <a:rPr lang="ru-RU" smtClean="0"/>
              <a:t>. Ряпино</a:t>
            </a:r>
            <a:r>
              <a:rPr lang="ru-RU" dirty="0"/>
              <a:t>). Сидят слева направо трактористы: Козырева Мария Семёновна, Дедов Анатолий Васильевич, Дедов Василий </a:t>
            </a:r>
            <a:r>
              <a:rPr lang="ru-RU" dirty="0" err="1"/>
              <a:t>Корнилович</a:t>
            </a:r>
            <a:endParaRPr lang="ru-RU" dirty="0"/>
          </a:p>
          <a:p>
            <a:r>
              <a:rPr lang="ru-RU" dirty="0"/>
              <a:t>( с трубкой), остальные неизвестны.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8024" y="2132856"/>
            <a:ext cx="4355976" cy="64807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278535"/>
            <a:ext cx="3816424" cy="22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2015 НПК проф\WIeA3Kc2S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137" y="1844824"/>
            <a:ext cx="3096343" cy="4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«Женщины-колхозницы</a:t>
            </a:r>
            <a:r>
              <a:rPr lang="ru-RU" sz="2700" b="1" i="1" dirty="0"/>
              <a:t>! Изучайте трактор, заменяйте трактористов, ушедших </a:t>
            </a:r>
            <a:r>
              <a:rPr lang="ru-RU" sz="2700" b="1" i="1" dirty="0" smtClean="0"/>
              <a:t> на </a:t>
            </a:r>
            <a:r>
              <a:rPr lang="ru-RU" sz="2700" b="1" i="1" dirty="0"/>
              <a:t>фронт!». </a:t>
            </a:r>
            <a:r>
              <a:rPr lang="ru-RU" sz="2700" dirty="0" smtClean="0"/>
              <a:t>(Газета «Красноярский рабочий» 27 июня 1941 года)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43222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Передовые трактористки колхоза им. Будённого в годы Великой Отечественной войны </a:t>
            </a:r>
            <a:r>
              <a:rPr lang="ru-RU" dirty="0" err="1"/>
              <a:t>Михалёва</a:t>
            </a:r>
            <a:r>
              <a:rPr lang="ru-RU" dirty="0"/>
              <a:t> Евдокия и Карпина  Анна Николаевна</a:t>
            </a:r>
            <a:r>
              <a:rPr lang="ru-RU" dirty="0" smtClean="0"/>
              <a:t>. 1942г.</a:t>
            </a:r>
            <a:endParaRPr lang="ru-RU" dirty="0"/>
          </a:p>
          <a:p>
            <a:r>
              <a:rPr lang="ru-RU" dirty="0"/>
              <a:t>Фото </a:t>
            </a:r>
            <a:r>
              <a:rPr lang="ru-RU" dirty="0" smtClean="0"/>
              <a:t>из архива Бельской В.З)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988840"/>
            <a:ext cx="4041775" cy="97849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•	</a:t>
            </a:r>
            <a:r>
              <a:rPr lang="ru-RU" sz="2600" dirty="0"/>
              <a:t>Удостоверение трактористки колхоза им. Будённого Карпиной Анны Николаевны. Выдано в 1942 году</a:t>
            </a:r>
          </a:p>
          <a:p>
            <a:endParaRPr lang="ru-RU" sz="26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7335"/>
            <a:ext cx="3287295" cy="35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501008"/>
            <a:ext cx="4032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7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dirty="0" smtClean="0"/>
              <a:t>«В тылу, как на фронте».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1728192"/>
          </a:xfrm>
        </p:spPr>
        <p:txBody>
          <a:bodyPr>
            <a:noAutofit/>
          </a:bodyPr>
          <a:lstStyle/>
          <a:p>
            <a:r>
              <a:rPr lang="ru-RU" sz="1800" dirty="0" err="1"/>
              <a:t>Чиркова</a:t>
            </a:r>
            <a:r>
              <a:rPr lang="ru-RU" sz="1800" dirty="0"/>
              <a:t> Анфиса </a:t>
            </a:r>
            <a:r>
              <a:rPr lang="ru-RU" sz="1800" dirty="0" err="1"/>
              <a:t>Атремьевна</a:t>
            </a:r>
            <a:r>
              <a:rPr lang="ru-RU" sz="1800" dirty="0"/>
              <a:t> была награждена медалью «За доблестный труд в годы Великой Отечественной войны 1941-1945 годов» за помощь колхозу «Красная поляна»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836712"/>
            <a:ext cx="4292241" cy="1008112"/>
          </a:xfrm>
        </p:spPr>
        <p:txBody>
          <a:bodyPr>
            <a:noAutofit/>
          </a:bodyPr>
          <a:lstStyle/>
          <a:p>
            <a:r>
              <a:rPr lang="ru-RU" sz="1800" dirty="0"/>
              <a:t>Абанский муниципальный архив Ф.№Р. – 1, оп 1,  дело 16, листы 38 – 42.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457200" y="2924943"/>
            <a:ext cx="4040188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«Заданием </a:t>
            </a:r>
            <a:r>
              <a:rPr lang="ru-RU" sz="2000" i="1" dirty="0"/>
              <a:t>для старших учеников была заготовка березовых чурочек. Размер чурочки был установлен: 10 на 5сантиметров. Их связывали десятками, сушили дома на печи, а потом сдавали в контору. На Победу работали даже </a:t>
            </a:r>
            <a:r>
              <a:rPr lang="ru-RU" sz="2000" i="1" dirty="0" smtClean="0"/>
              <a:t>дети». </a:t>
            </a:r>
            <a:endParaRPr lang="ru-RU" sz="2000" i="1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8730" y="1916832"/>
            <a:ext cx="4288536" cy="3960440"/>
          </a:xfrm>
        </p:spPr>
        <p:txBody>
          <a:bodyPr>
            <a:normAutofit/>
          </a:bodyPr>
          <a:lstStyle/>
          <a:p>
            <a:r>
              <a:rPr lang="ru-RU" sz="2000" i="1" dirty="0"/>
              <a:t>: «В целях своевременного выполнения сельскохозяйственных работ… использовать  всю живую тягловую силу: лошадей, быков, </a:t>
            </a:r>
            <a:r>
              <a:rPr lang="ru-RU" sz="2000" i="1" dirty="0" err="1"/>
              <a:t>нестельных</a:t>
            </a:r>
            <a:r>
              <a:rPr lang="ru-RU" sz="2000" i="1" dirty="0"/>
              <a:t> коров. Запретить использование тягловой силы на второстепенных работах, привлечь на с/х работы лошадей, принадлежащих районным организациям» .</a:t>
            </a:r>
          </a:p>
        </p:txBody>
      </p:sp>
    </p:spTree>
    <p:extLst>
      <p:ext uri="{BB962C8B-B14F-4D97-AF65-F5344CB8AC3E}">
        <p14:creationId xmlns:p14="http://schemas.microsoft.com/office/powerpoint/2010/main" val="42139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594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Абанском </a:t>
            </a:r>
            <a:r>
              <a:rPr lang="ru-RU" sz="2800" dirty="0"/>
              <a:t>районе в 1942 году на тракторах работало 105 девушек и 107 на </a:t>
            </a:r>
            <a:r>
              <a:rPr lang="ru-RU" sz="2800" dirty="0" smtClean="0"/>
              <a:t>комбайнах.</a:t>
            </a:r>
            <a:endParaRPr lang="ru-RU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998" y="2708920"/>
            <a:ext cx="34100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595" y="2852832"/>
            <a:ext cx="3909147" cy="288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67" y="1628800"/>
            <a:ext cx="6407150" cy="60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1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Итоги работы: Список девушек механизаторов (1941-1945).</a:t>
            </a:r>
            <a:endParaRPr lang="ru-RU" sz="27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Комиссарова Анна </a:t>
            </a:r>
            <a:r>
              <a:rPr lang="ru-RU" dirty="0" smtClean="0"/>
              <a:t>Николаевна, </a:t>
            </a:r>
            <a:r>
              <a:rPr lang="ru-RU" dirty="0" err="1"/>
              <a:t>Реклинг</a:t>
            </a:r>
            <a:r>
              <a:rPr lang="ru-RU" dirty="0"/>
              <a:t> </a:t>
            </a:r>
            <a:r>
              <a:rPr lang="ru-RU" dirty="0" smtClean="0"/>
              <a:t>Лидия</a:t>
            </a:r>
            <a:endParaRPr lang="ru-RU" dirty="0"/>
          </a:p>
          <a:p>
            <a:r>
              <a:rPr lang="ru-RU" dirty="0" err="1"/>
              <a:t>Шаркевич</a:t>
            </a:r>
            <a:r>
              <a:rPr lang="ru-RU" dirty="0"/>
              <a:t> </a:t>
            </a:r>
            <a:r>
              <a:rPr lang="ru-RU" dirty="0" smtClean="0"/>
              <a:t>Мария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Хиревич</a:t>
            </a:r>
            <a:r>
              <a:rPr lang="ru-RU" dirty="0"/>
              <a:t> </a:t>
            </a:r>
            <a:r>
              <a:rPr lang="ru-RU" dirty="0" smtClean="0"/>
              <a:t>Надежда</a:t>
            </a:r>
            <a:endParaRPr lang="ru-RU" dirty="0"/>
          </a:p>
          <a:p>
            <a:r>
              <a:rPr lang="ru-RU" dirty="0"/>
              <a:t> Пашкевич </a:t>
            </a:r>
            <a:r>
              <a:rPr lang="ru-RU" dirty="0" smtClean="0"/>
              <a:t>Мария </a:t>
            </a:r>
            <a:r>
              <a:rPr lang="ru-RU" dirty="0"/>
              <a:t>Подберезкину </a:t>
            </a:r>
            <a:r>
              <a:rPr lang="ru-RU" dirty="0" smtClean="0"/>
              <a:t>Татьяна </a:t>
            </a:r>
            <a:r>
              <a:rPr lang="ru-RU" dirty="0"/>
              <a:t>Козыреву </a:t>
            </a:r>
            <a:r>
              <a:rPr lang="ru-RU" dirty="0" smtClean="0"/>
              <a:t>Мария </a:t>
            </a:r>
            <a:endParaRPr lang="ru-RU" dirty="0"/>
          </a:p>
          <a:p>
            <a:r>
              <a:rPr lang="ru-RU" dirty="0" err="1"/>
              <a:t>Гринь</a:t>
            </a:r>
            <a:r>
              <a:rPr lang="ru-RU" dirty="0"/>
              <a:t> </a:t>
            </a:r>
            <a:r>
              <a:rPr lang="ru-RU" dirty="0" smtClean="0"/>
              <a:t>Анна</a:t>
            </a:r>
            <a:endParaRPr lang="ru-RU" dirty="0"/>
          </a:p>
          <a:p>
            <a:r>
              <a:rPr lang="ru-RU" dirty="0"/>
              <a:t>Марию  </a:t>
            </a:r>
            <a:r>
              <a:rPr lang="ru-RU" dirty="0" smtClean="0"/>
              <a:t>Ефимовна Иванова Анастасия Степановна Зуева Евдокия Михалева </a:t>
            </a:r>
          </a:p>
          <a:p>
            <a:r>
              <a:rPr lang="ru-RU" dirty="0" smtClean="0"/>
              <a:t>Катюшина Дарья  </a:t>
            </a:r>
          </a:p>
          <a:p>
            <a:r>
              <a:rPr lang="ru-RU" dirty="0" err="1" smtClean="0"/>
              <a:t>Хиревич</a:t>
            </a:r>
            <a:r>
              <a:rPr lang="ru-RU" dirty="0" smtClean="0"/>
              <a:t> </a:t>
            </a:r>
            <a:r>
              <a:rPr lang="ru-RU" dirty="0"/>
              <a:t>Надежда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Яцукевич</a:t>
            </a:r>
            <a:r>
              <a:rPr lang="ru-RU" dirty="0"/>
              <a:t>  Мария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Иванюта</a:t>
            </a:r>
            <a:r>
              <a:rPr lang="ru-RU" dirty="0"/>
              <a:t> Мария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. </a:t>
            </a:r>
            <a:r>
              <a:rPr lang="ru-RU" dirty="0" err="1"/>
              <a:t>Бобкова-Карпович</a:t>
            </a:r>
            <a:r>
              <a:rPr lang="ru-RU" dirty="0"/>
              <a:t> Анастасия </a:t>
            </a:r>
            <a:r>
              <a:rPr lang="ru-RU" dirty="0" smtClean="0"/>
              <a:t>Ефимовна</a:t>
            </a:r>
          </a:p>
          <a:p>
            <a:r>
              <a:rPr lang="ru-RU" dirty="0" smtClean="0"/>
              <a:t> </a:t>
            </a:r>
            <a:r>
              <a:rPr lang="ru-RU" dirty="0"/>
              <a:t>Касьянова Любовь </a:t>
            </a:r>
            <a:r>
              <a:rPr lang="ru-RU" dirty="0" smtClean="0"/>
              <a:t>Андреевна</a:t>
            </a:r>
          </a:p>
          <a:p>
            <a:r>
              <a:rPr lang="ru-RU" b="1" u="sng" dirty="0" err="1" smtClean="0"/>
              <a:t>Богуцкая</a:t>
            </a:r>
            <a:r>
              <a:rPr lang="ru-RU" b="1" u="sng" dirty="0" smtClean="0"/>
              <a:t> </a:t>
            </a:r>
            <a:r>
              <a:rPr lang="ru-RU" b="1" u="sng" dirty="0"/>
              <a:t>Анастасия </a:t>
            </a:r>
            <a:r>
              <a:rPr lang="ru-RU" b="1" u="sng" dirty="0" smtClean="0"/>
              <a:t>Васильевна</a:t>
            </a:r>
            <a:endParaRPr lang="ru-RU" dirty="0"/>
          </a:p>
          <a:p>
            <a:r>
              <a:rPr lang="ru-RU" dirty="0" err="1" smtClean="0"/>
              <a:t>Гарусова</a:t>
            </a:r>
            <a:r>
              <a:rPr lang="ru-RU" dirty="0" smtClean="0"/>
              <a:t> Мария</a:t>
            </a:r>
          </a:p>
          <a:p>
            <a:r>
              <a:rPr lang="ru-RU" dirty="0" err="1" smtClean="0"/>
              <a:t>Шекова</a:t>
            </a:r>
            <a:r>
              <a:rPr lang="ru-RU" dirty="0" smtClean="0"/>
              <a:t> Евгения</a:t>
            </a:r>
          </a:p>
          <a:p>
            <a:r>
              <a:rPr lang="ru-RU" dirty="0" err="1" smtClean="0"/>
              <a:t>Галеева</a:t>
            </a:r>
            <a:r>
              <a:rPr lang="ru-RU" dirty="0" smtClean="0"/>
              <a:t> Арина</a:t>
            </a:r>
          </a:p>
          <a:p>
            <a:r>
              <a:rPr lang="ru-RU" b="1" u="sng" dirty="0" smtClean="0"/>
              <a:t>Пашкевич Мария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Жвикова</a:t>
            </a:r>
            <a:r>
              <a:rPr lang="ru-RU" dirty="0"/>
              <a:t> </a:t>
            </a:r>
            <a:r>
              <a:rPr lang="ru-RU" dirty="0" smtClean="0"/>
              <a:t>Лидия</a:t>
            </a:r>
          </a:p>
          <a:p>
            <a:r>
              <a:rPr lang="ru-RU" dirty="0" smtClean="0"/>
              <a:t> </a:t>
            </a:r>
            <a:r>
              <a:rPr lang="ru-RU" dirty="0"/>
              <a:t>Федорова </a:t>
            </a:r>
            <a:r>
              <a:rPr lang="ru-RU" dirty="0" smtClean="0"/>
              <a:t>Зинаида</a:t>
            </a:r>
          </a:p>
          <a:p>
            <a:r>
              <a:rPr lang="ru-RU" dirty="0"/>
              <a:t>Федорова  </a:t>
            </a:r>
            <a:r>
              <a:rPr lang="ru-RU" dirty="0" smtClean="0"/>
              <a:t>Мария </a:t>
            </a:r>
            <a:r>
              <a:rPr lang="ru-RU" sz="2900" dirty="0" smtClean="0"/>
              <a:t>Гавриловна</a:t>
            </a:r>
          </a:p>
          <a:p>
            <a:r>
              <a:rPr lang="ru-RU" sz="2900" dirty="0"/>
              <a:t> Голикова Ирина Дмитриевна</a:t>
            </a:r>
          </a:p>
          <a:p>
            <a:r>
              <a:rPr lang="ru-RU" sz="2900" dirty="0"/>
              <a:t>  Калмыкова Екатерина Ивановна</a:t>
            </a:r>
          </a:p>
          <a:p>
            <a:endParaRPr lang="ru-RU" sz="2900" dirty="0"/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800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479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Тема: «Девушки, на трактор!» (исследовательский реферат) номинация конкурса: «Героический подвиг тружеников тыла».       </vt:lpstr>
      <vt:lpstr>Цель: Установить имена девушек в Абанском районе, откликнувшихся на призыв: «девушки, на трактор!»  </vt:lpstr>
      <vt:lpstr>Источники исследования: архивные документы, краеведческая литература, воспоминания старожилов, записанные ранее абанскими краеведами </vt:lpstr>
      <vt:lpstr>«Женщины-колхозницы! Изучайте трактор, заменяйте трактористов, ушедших  на фронт!». (Газета «Красноярский рабочий» 27 июня 1941 года)  </vt:lpstr>
      <vt:lpstr>«В тылу, как на фронте».</vt:lpstr>
      <vt:lpstr>В Абанском районе в 1942 году на тракторах работало 105 девушек и 107 на комбайнах.</vt:lpstr>
      <vt:lpstr>Итоги работы: Список девушек механизаторов (1941-1945).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2014-12-07T05:34:00Z</dcterms:created>
  <dcterms:modified xsi:type="dcterms:W3CDTF">2015-04-01T06:20:40Z</dcterms:modified>
</cp:coreProperties>
</file>